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4" r:id="rId3"/>
    <p:sldId id="267" r:id="rId4"/>
    <p:sldId id="269" r:id="rId5"/>
    <p:sldId id="257" r:id="rId6"/>
    <p:sldId id="278" r:id="rId7"/>
    <p:sldId id="258" r:id="rId8"/>
    <p:sldId id="259" r:id="rId9"/>
    <p:sldId id="260" r:id="rId10"/>
    <p:sldId id="279" r:id="rId11"/>
    <p:sldId id="270" r:id="rId12"/>
    <p:sldId id="265" r:id="rId13"/>
    <p:sldId id="263" r:id="rId14"/>
    <p:sldId id="281" r:id="rId15"/>
    <p:sldId id="271" r:id="rId16"/>
    <p:sldId id="280" r:id="rId17"/>
    <p:sldId id="275" r:id="rId18"/>
    <p:sldId id="276" r:id="rId19"/>
    <p:sldId id="266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CF037D0-373C-49F0-A3C9-4B38D93E974A}" type="datetimeFigureOut">
              <a:rPr lang="en-US" smtClean="0"/>
              <a:t>12/25/2016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7B9F1F3-9FE3-439A-9091-B5AC601633A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F037D0-373C-49F0-A3C9-4B38D93E974A}" type="datetimeFigureOut">
              <a:rPr lang="en-US" smtClean="0"/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B9F1F3-9FE3-439A-9091-B5AC601633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CF037D0-373C-49F0-A3C9-4B38D93E974A}" type="datetimeFigureOut">
              <a:rPr lang="en-US" smtClean="0"/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7B9F1F3-9FE3-439A-9091-B5AC601633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F037D0-373C-49F0-A3C9-4B38D93E974A}" type="datetimeFigureOut">
              <a:rPr lang="en-US" smtClean="0"/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B9F1F3-9FE3-439A-9091-B5AC601633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CF037D0-373C-49F0-A3C9-4B38D93E974A}" type="datetimeFigureOut">
              <a:rPr lang="en-US" smtClean="0"/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7B9F1F3-9FE3-439A-9091-B5AC601633A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F037D0-373C-49F0-A3C9-4B38D93E974A}" type="datetimeFigureOut">
              <a:rPr lang="en-US" smtClean="0"/>
              <a:t>12/25/2016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B9F1F3-9FE3-439A-9091-B5AC601633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F037D0-373C-49F0-A3C9-4B38D93E974A}" type="datetimeFigureOut">
              <a:rPr lang="en-US" smtClean="0"/>
              <a:t>12/25/2016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B9F1F3-9FE3-439A-9091-B5AC601633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F037D0-373C-49F0-A3C9-4B38D93E974A}" type="datetimeFigureOut">
              <a:rPr lang="en-US" smtClean="0"/>
              <a:t>12/25/2016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B9F1F3-9FE3-439A-9091-B5AC601633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CF037D0-373C-49F0-A3C9-4B38D93E974A}" type="datetimeFigureOut">
              <a:rPr lang="en-US" smtClean="0"/>
              <a:t>12/25/2016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B9F1F3-9FE3-439A-9091-B5AC601633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F037D0-373C-49F0-A3C9-4B38D93E974A}" type="datetimeFigureOut">
              <a:rPr lang="en-US" smtClean="0"/>
              <a:t>12/25/2016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B9F1F3-9FE3-439A-9091-B5AC601633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F037D0-373C-49F0-A3C9-4B38D93E974A}" type="datetimeFigureOut">
              <a:rPr lang="en-US" smtClean="0"/>
              <a:t>12/25/2016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B9F1F3-9FE3-439A-9091-B5AC601633A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CF037D0-373C-49F0-A3C9-4B38D93E974A}" type="datetimeFigureOut">
              <a:rPr lang="en-US" smtClean="0"/>
              <a:t>12/25/2016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7B9F1F3-9FE3-439A-9091-B5AC601633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r.wikipedia.org/wiki/%D0%95%D0%BD%D0%B3%D0%BB%D0%B5%D1%81%D0%BA%D0%B8_%D1%98%D0%B5%D0%B7%D0%B8%D0%BA" TargetMode="External"/><Relationship Id="rId2" Type="http://schemas.openxmlformats.org/officeDocument/2006/relationships/hyperlink" Target="https://sr.wikipedia.org/wiki/%D0%90%D0%B1%D1%80%D0%B5%D0%B2%D0%B8%D1%98%D0%B0%D1%82%D1%83%D1%80%D0%B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s://sr.wikipedia.org/wiki/%D0%91%D1%80%D0%B7%D0%B8%D0%BD%D0%B0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CS" dirty="0" smtClean="0"/>
              <a:t>Радар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Cyrl-RS" b="1" dirty="0"/>
              <a:t>Радар</a:t>
            </a:r>
            <a:r>
              <a:rPr lang="sr-Cyrl-RS" dirty="0"/>
              <a:t> (</a:t>
            </a:r>
            <a:r>
              <a:rPr lang="sr-Cyrl-RS" dirty="0">
                <a:hlinkClick r:id="rId2" tooltip="Абревијатура"/>
              </a:rPr>
              <a:t>скраћеница</a:t>
            </a:r>
            <a:r>
              <a:rPr lang="sr-Cyrl-RS" dirty="0"/>
              <a:t> од </a:t>
            </a:r>
            <a:r>
              <a:rPr lang="sr-Cyrl-RS" dirty="0">
                <a:hlinkClick r:id="rId3" tooltip="Енглески језик"/>
              </a:rPr>
              <a:t>енгл.</a:t>
            </a:r>
            <a:r>
              <a:rPr lang="sr-Cyrl-RS" dirty="0"/>
              <a:t> </a:t>
            </a:r>
            <a:r>
              <a:rPr lang="en-US" i="1" dirty="0"/>
              <a:t>Radio Detection and Ranging</a:t>
            </a:r>
            <a:r>
              <a:rPr lang="en-US" dirty="0"/>
              <a:t>) </a:t>
            </a:r>
            <a:r>
              <a:rPr lang="sr-Cyrl-RS" dirty="0"/>
              <a:t>је уређај за откривање присуства, препознавање, одређивање положаја и </a:t>
            </a:r>
            <a:r>
              <a:rPr lang="sr-Cyrl-RS" dirty="0">
                <a:hlinkClick r:id="rId4" tooltip="Брзина"/>
              </a:rPr>
              <a:t>брзине</a:t>
            </a:r>
            <a:r>
              <a:rPr lang="sr-Cyrl-RS" dirty="0"/>
              <a:t> кретања објеката у простору</a:t>
            </a:r>
            <a:endParaRPr lang="en-US" dirty="0"/>
          </a:p>
        </p:txBody>
      </p:sp>
      <p:pic>
        <p:nvPicPr>
          <p:cNvPr id="4" name="Picture 3" descr="250px-ADU-1000-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3214686"/>
            <a:ext cx="2444756" cy="325641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adarScre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2494" y="1609725"/>
            <a:ext cx="6068412" cy="4846638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Радарски електромагнетни таласи се могу лако генерисати на ниво жељене снаге, рефлектовати, примити, појачати и детектовати. Због тих својих карактеристика, радар је погодан за детекцију објеката на веома великим удаљеностима, где би рефлексија од светлости или од звука била веома слаба. 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У ваздухопловству, поједини типови авиона су опремљени радарским уређајима који упозоравају на препреке којима се приближавају на своме путу, тако што унапред дају тачне податке о висинском растојању до њих. Прва комерцијална примена уређаја, послужила је на авиону 1938. године, на неким ваздушним линијама. Уређај је детектовао препреке на путу у магли и на аеродромима олакшао контролу приступа за слетање. Оператери су помоћу радија помагали пилотима да се оријентишу при слетању.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Cyrl-RS" dirty="0" smtClean="0"/>
          </a:p>
          <a:p>
            <a:r>
              <a:rPr lang="ru-RU" dirty="0"/>
              <a:t>Код </a:t>
            </a:r>
            <a:r>
              <a:rPr lang="ru-RU" u="sng" dirty="0"/>
              <a:t>борбених </a:t>
            </a:r>
            <a:r>
              <a:rPr lang="ru-RU" u="sng" dirty="0" smtClean="0"/>
              <a:t>авиона</a:t>
            </a:r>
            <a:r>
              <a:rPr lang="ru-RU" dirty="0" smtClean="0"/>
              <a:t>, </a:t>
            </a:r>
            <a:r>
              <a:rPr lang="ru-RU" dirty="0"/>
              <a:t>поред тога што испуњавају улогу навигације као код цивилних, још су и саставни део интегрисаног нападно-навигацијског система са оружјем</a:t>
            </a:r>
            <a:r>
              <a:rPr lang="ru-RU" dirty="0" smtClean="0"/>
              <a:t>.</a:t>
            </a:r>
            <a:br>
              <a:rPr lang="ru-RU" dirty="0" smtClean="0"/>
            </a:br>
            <a:endParaRPr 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300px-PAK_FA_AESA_maks20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03539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Радари у морнарици, користе се за одређивање правца кретања и растојања између бродова, како би се спречили међусобни судари, за глобалну навигацију на мору, одређивање позиције, удаљеност обале или других фиксних препрека, као што су острва.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Саобраћајна полиција користи радар за контролу саобраћаја, мерење брзине возила на путевима, броја возила и поштовање саобраћајних прописа.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3365364"/>
            <a:ext cx="5643602" cy="331296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Полицијски радар</a:t>
            </a:r>
            <a:endParaRPr lang="en-US" dirty="0"/>
          </a:p>
        </p:txBody>
      </p:sp>
      <p:pic>
        <p:nvPicPr>
          <p:cNvPr id="4" name="Content Placeholder 3" descr="slika-_original-1375274766-9187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285992"/>
            <a:ext cx="5830225" cy="38830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714101_s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9959" y="1609725"/>
            <a:ext cx="6073481" cy="484663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 метеорологији, радари се користе за праћење облачности и </a:t>
            </a:r>
            <a:r>
              <a:rPr lang="ru-RU" dirty="0" smtClean="0"/>
              <a:t>падавина.Радари </a:t>
            </a:r>
            <a:r>
              <a:rPr lang="ru-RU" dirty="0"/>
              <a:t>су постали основно средство за краткорочне прогнозе времена и упозоравање на лоше временске појаве, као што су торнадо и </a:t>
            </a:r>
            <a:r>
              <a:rPr lang="ru-RU" dirty="0" smtClean="0"/>
              <a:t>олује.</a:t>
            </a:r>
            <a:endParaRPr lang="en-US" dirty="0"/>
          </a:p>
        </p:txBody>
      </p:sp>
      <p:pic>
        <p:nvPicPr>
          <p:cNvPr id="4" name="Picture 3" descr="5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4429132"/>
            <a:ext cx="3235452" cy="1690116"/>
          </a:xfrm>
          <a:prstGeom prst="rect">
            <a:avLst/>
          </a:prstGeom>
        </p:spPr>
      </p:pic>
      <p:pic>
        <p:nvPicPr>
          <p:cNvPr id="5" name="Picture 4" descr="5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3429000"/>
            <a:ext cx="2643174" cy="1982381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50px-Radar_anten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5700" y="1851408"/>
            <a:ext cx="2090746" cy="266779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 геологији и археологији се користе специјализовани георадари за „мапирање“ геолошког састава земљине </a:t>
            </a:r>
            <a:r>
              <a:rPr lang="ru-RU" dirty="0" smtClean="0"/>
              <a:t>коре односно </a:t>
            </a:r>
            <a:r>
              <a:rPr lang="ru-RU" dirty="0"/>
              <a:t>истраживање археолошких налазишта. Радарски сателити користе се за прављење дигиталних елевационих </a:t>
            </a:r>
            <a:r>
              <a:rPr lang="ru-RU" dirty="0" smtClean="0"/>
              <a:t>модела.</a:t>
            </a:r>
            <a:endParaRPr lang="en-US" dirty="0"/>
          </a:p>
        </p:txBody>
      </p:sp>
      <p:pic>
        <p:nvPicPr>
          <p:cNvPr id="4" name="Picture 3" descr="Geološki radar na tampon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4195149"/>
            <a:ext cx="3857652" cy="25677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 descr="georadar_siste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142852"/>
            <a:ext cx="1281723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Утицај на животну </a:t>
            </a:r>
            <a:r>
              <a:rPr lang="sr-Cyrl-RS" dirty="0" smtClean="0"/>
              <a:t>средину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Радарско зрачење је електромагнетно </a:t>
            </a:r>
            <a:r>
              <a:rPr lang="sr-Cyrl-RS" dirty="0" smtClean="0"/>
              <a:t>зрачење и </a:t>
            </a:r>
            <a:r>
              <a:rPr lang="sr-Cyrl-RS" dirty="0"/>
              <a:t>један је од облика нејонизујућег зрачења које нема довољну енергију фотона (јер је мања од 12,4 </a:t>
            </a:r>
            <a:r>
              <a:rPr lang="en-US" dirty="0" err="1"/>
              <a:t>eV</a:t>
            </a:r>
            <a:r>
              <a:rPr lang="en-US" dirty="0"/>
              <a:t>) </a:t>
            </a:r>
            <a:r>
              <a:rPr lang="sr-Cyrl-RS" dirty="0"/>
              <a:t>да би извршили јонизацију у биолошком материјалу али и поред тога својим дејством, учесталости од реда 100 </a:t>
            </a:r>
            <a:r>
              <a:rPr lang="en-US" dirty="0"/>
              <a:t>kHz (300 kHz) </a:t>
            </a:r>
            <a:r>
              <a:rPr lang="sr-Cyrl-RS" dirty="0"/>
              <a:t>до 300 </a:t>
            </a:r>
            <a:r>
              <a:rPr lang="en-US" dirty="0"/>
              <a:t>GHz, </a:t>
            </a:r>
            <a:r>
              <a:rPr lang="sr-Cyrl-RS" dirty="0"/>
              <a:t>може имати негативан утицај по здравље човека и његову животну средину, што почива на бројним епидемиолошким опажањима и </a:t>
            </a:r>
            <a:r>
              <a:rPr lang="sr-Cyrl-RS" dirty="0" smtClean="0"/>
              <a:t>истраживањима.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Историја радара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Развоју радара су допринели научници, инжењери и остали проналазачи, првенствено за потребе војске. Хајнрих Херц је још 1886. године доказао да се радио-таласи одбијају од чврстих објеката, што је основа за принцип рада радара.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Никола Тесла је, у августу 1917. године, први успоставио принципе радне учесталости, снаге и концепт једноставног радара. Он је доказао, принцип генерисања електромагнетних таласа, које може произвести по вољи, послати их из извора и изазвати електромагнетни ефекат у простору. Сматрао је, да се тако може одредити позиција, правац и брзина кретања објекта, пример је брод на мору. Он је навео:</a:t>
            </a:r>
          </a:p>
          <a:p>
            <a:pPr>
              <a:buNone/>
            </a:pPr>
            <a:r>
              <a:rPr lang="ru-RU" b="1" dirty="0" smtClean="0"/>
              <a:t>    «</a:t>
            </a:r>
            <a:r>
              <a:rPr lang="ru-RU" dirty="0" smtClean="0"/>
              <a:t>Електромагнетни таласи се могу искористити, ако се контролисано емитују из станице. Тада се може искористити њихов ефекат, у сваком појединачном делу света. Може се утврдити релативна позиција и параметри кретања објекта, као што је брод на мору.»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Развијен </a:t>
            </a:r>
            <a:r>
              <a:rPr lang="ru-RU" dirty="0"/>
              <a:t>је за потребе војске, за откривање присуства летелица, бродова, тенкова и других борбених средстава. Касније је доживео велику примену и за цивилне потребе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</a:t>
            </a:r>
            <a:r>
              <a:rPr lang="sr-Latn-CS" dirty="0" smtClean="0"/>
              <a:t>p</a:t>
            </a:r>
            <a:r>
              <a:rPr lang="sr-Cyrl-RS" dirty="0" smtClean="0"/>
              <a:t>тиљерски радар војске РС</a:t>
            </a:r>
            <a:endParaRPr lang="en-US" dirty="0"/>
          </a:p>
        </p:txBody>
      </p:sp>
      <p:pic>
        <p:nvPicPr>
          <p:cNvPr id="4" name="Content Placeholder 3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2500306"/>
            <a:ext cx="6445968" cy="362585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Користи </a:t>
            </a:r>
            <a:r>
              <a:rPr lang="ru-RU" dirty="0"/>
              <a:t>се у контроли ваздушног, воденог и друмског саобраћаја, за потребе </a:t>
            </a:r>
            <a:r>
              <a:rPr lang="ru-RU" dirty="0" smtClean="0"/>
              <a:t>топографије и</a:t>
            </a:r>
            <a:r>
              <a:rPr lang="ru-RU" dirty="0"/>
              <a:t> геологије, а посебно у откривању и праћењу кретања облака у атмосфери (</a:t>
            </a:r>
            <a:r>
              <a:rPr lang="ru-RU" i="1" dirty="0"/>
              <a:t>метеоролошки радар</a:t>
            </a:r>
            <a:r>
              <a:rPr lang="ru-RU" dirty="0" smtClean="0"/>
              <a:t>).</a:t>
            </a:r>
            <a:endParaRPr lang="en-US" dirty="0"/>
          </a:p>
        </p:txBody>
      </p:sp>
      <p:pic>
        <p:nvPicPr>
          <p:cNvPr id="5" name="Picture 4" descr="radar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3929066"/>
            <a:ext cx="4214817" cy="2809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Састоји се из више сложених компоненти, заснованих на савременој технологији електронике.</a:t>
            </a:r>
            <a:endParaRPr lang="en-US" dirty="0"/>
          </a:p>
        </p:txBody>
      </p:sp>
      <p:pic>
        <p:nvPicPr>
          <p:cNvPr id="4" name="Picture 3" descr="29024386-Blue-radar-screen-over-square-grid-lines-and-highly-detailed-map-of-the-world-vector-Stock-Vec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2928934"/>
            <a:ext cx="3052770" cy="305277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Принцип рада се заснива на емитовању генерисаних, и детекцији повратних (рефлектованих) електромагнетних таласа у облику уског снопа, супер високе учесталости, усмереном у простору у коме се налази објекат, који је циљ откривања и надгледања. Електромагнетни таласи се у вакууму праволинијски простиру из извора, одбијају се од површине објекта који им је на путу и праволинијски се враћају у простор, у правцима </a:t>
            </a:r>
            <a:r>
              <a:rPr lang="ru-RU" dirty="0" smtClean="0"/>
              <a:t>рефлексије.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42</TotalTime>
  <Words>99</Words>
  <Application>Microsoft Office PowerPoint</Application>
  <PresentationFormat>On-screen Show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Opulent</vt:lpstr>
      <vt:lpstr>Радар</vt:lpstr>
      <vt:lpstr>Slide 2</vt:lpstr>
      <vt:lpstr>Историја радара</vt:lpstr>
      <vt:lpstr>Slide 4</vt:lpstr>
      <vt:lpstr>Slide 5</vt:lpstr>
      <vt:lpstr>Apтиљерски радар војске РС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Полицијски радар</vt:lpstr>
      <vt:lpstr>Slide 18</vt:lpstr>
      <vt:lpstr>Slide 19</vt:lpstr>
      <vt:lpstr>Slide 20</vt:lpstr>
      <vt:lpstr>Утицај на животну средину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Радар</dc:title>
  <dc:creator>acer</dc:creator>
  <cp:lastModifiedBy>acer</cp:lastModifiedBy>
  <cp:revision>5</cp:revision>
  <dcterms:created xsi:type="dcterms:W3CDTF">2016-12-25T15:34:42Z</dcterms:created>
  <dcterms:modified xsi:type="dcterms:W3CDTF">2016-12-25T16:17:27Z</dcterms:modified>
</cp:coreProperties>
</file>